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6" r:id="rId1"/>
    <p:sldMasterId id="2147484029" r:id="rId2"/>
  </p:sldMasterIdLst>
  <p:notesMasterIdLst>
    <p:notesMasterId r:id="rId11"/>
  </p:notesMasterIdLst>
  <p:handoutMasterIdLst>
    <p:handoutMasterId r:id="rId12"/>
  </p:handoutMasterIdLst>
  <p:sldIdLst>
    <p:sldId id="442" r:id="rId3"/>
    <p:sldId id="505" r:id="rId4"/>
    <p:sldId id="496" r:id="rId5"/>
    <p:sldId id="500" r:id="rId6"/>
    <p:sldId id="507" r:id="rId7"/>
    <p:sldId id="506" r:id="rId8"/>
    <p:sldId id="508" r:id="rId9"/>
    <p:sldId id="509" r:id="rId10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408E"/>
    <a:srgbClr val="1E3660"/>
    <a:srgbClr val="6FBADB"/>
    <a:srgbClr val="E65836"/>
    <a:srgbClr val="0784BA"/>
    <a:srgbClr val="EB795F"/>
    <a:srgbClr val="737373"/>
    <a:srgbClr val="376092"/>
    <a:srgbClr val="E96E51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3040" autoAdjust="0"/>
  </p:normalViewPr>
  <p:slideViewPr>
    <p:cSldViewPr snapToGrid="0">
      <p:cViewPr varScale="1">
        <p:scale>
          <a:sx n="81" d="100"/>
          <a:sy n="81" d="100"/>
        </p:scale>
        <p:origin x="73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6189" cy="495217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898" y="2"/>
            <a:ext cx="2946189" cy="495217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8DA93AD2-1C8E-4DFD-A48C-3C15F0F63BB0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377450"/>
            <a:ext cx="2946189" cy="495216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898" y="9377450"/>
            <a:ext cx="2946189" cy="495216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A5F71446-2113-4085-AE71-6A9D2FE59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67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7" cy="495347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7" cy="495347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50DA6C0E-17EB-4974-A3BA-520F78B720D0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220"/>
            <a:ext cx="5438140" cy="3887363"/>
          </a:xfrm>
          <a:prstGeom prst="rect">
            <a:avLst/>
          </a:prstGeom>
        </p:spPr>
        <p:txBody>
          <a:bodyPr vert="horz" lIns="91430" tIns="45715" rIns="91430" bIns="4571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377320"/>
            <a:ext cx="2945657" cy="49534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377320"/>
            <a:ext cx="2945657" cy="49534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D94808BE-2381-44C0-BDB5-933B5C218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404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24150" y="506413"/>
            <a:ext cx="4521200" cy="25431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12539">
              <a:defRPr/>
            </a:pPr>
            <a:fld id="{D94808BE-2381-44C0-BDB5-933B5C218F1E}" type="slidenum">
              <a:rPr lang="ru-RU" smtClean="0">
                <a:solidFill>
                  <a:prstClr val="black"/>
                </a:solidFill>
              </a:rPr>
              <a:pPr defTabSz="1212539">
                <a:defRPr/>
              </a:pPr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873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41" y="2130429"/>
            <a:ext cx="10363200" cy="14700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4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6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4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2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0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8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6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4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A9E2D-AA33-492F-8F7A-B17E78C9402A}" type="datetime1">
              <a:rPr lang="ru-RU" smtClean="0"/>
              <a:t>19.06.2023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7C2C-E550-428C-B5E6-EC8817DDC9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5816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02A2E-6A0E-4716-B68F-40002D7FA984}" type="datetime1">
              <a:rPr lang="ru-RU" smtClean="0"/>
              <a:t>19.06.2023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7C2C-E550-428C-B5E6-EC8817DDC9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0150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42" y="274638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A8E2-3F03-4FD8-9350-F953B76E11F6}" type="datetime1">
              <a:rPr lang="ru-RU" smtClean="0"/>
              <a:t>19.06.2023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7C2C-E550-428C-B5E6-EC8817DDC9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0896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280E9-139A-4EFD-917B-F0F677D02F03}" type="datetime1">
              <a:rPr lang="ru-RU" smtClean="0"/>
              <a:t>19.06.2023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DA5EF-2459-41F0-9A64-52AE2AEE9F7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658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55" y="2130429"/>
            <a:ext cx="10363200" cy="14700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55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6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4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2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0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8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6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4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A9E2D-AA33-492F-8F7A-B17E78C9402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7C2C-E550-428C-B5E6-EC8817DDC9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918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2F40-A409-43DE-9DD8-284E8E53E3C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7C2C-E550-428C-B5E6-EC8817DDC9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259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140" y="4406901"/>
            <a:ext cx="10363200" cy="1362075"/>
          </a:xfrm>
        </p:spPr>
        <p:txBody>
          <a:bodyPr anchor="t"/>
          <a:lstStyle>
            <a:lvl1pPr algn="l">
              <a:defRPr sz="5499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140" y="2906791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801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606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40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21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01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4816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562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6423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D523F-0821-4082-B667-0096C6A1CE0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7C2C-E550-428C-B5E6-EC8817DDC9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931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56" y="1600281"/>
            <a:ext cx="5384800" cy="4525963"/>
          </a:xfrm>
        </p:spPr>
        <p:txBody>
          <a:bodyPr/>
          <a:lstStyle>
            <a:lvl1pPr>
              <a:defRPr sz="36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81"/>
            <a:ext cx="5384800" cy="4525963"/>
          </a:xfrm>
        </p:spPr>
        <p:txBody>
          <a:bodyPr/>
          <a:lstStyle>
            <a:lvl1pPr>
              <a:defRPr sz="36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607CC-0759-40F3-840B-3AA1515C760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7C2C-E550-428C-B5E6-EC8817DDC9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184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93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8017" indent="0">
              <a:buNone/>
              <a:defRPr sz="2699" b="1"/>
            </a:lvl2pPr>
            <a:lvl3pPr marL="1216067" indent="0">
              <a:buNone/>
              <a:defRPr sz="2400" b="1"/>
            </a:lvl3pPr>
            <a:lvl4pPr marL="1824099" indent="0">
              <a:buNone/>
              <a:defRPr sz="2100" b="1"/>
            </a:lvl4pPr>
            <a:lvl5pPr marL="2432127" indent="0">
              <a:buNone/>
              <a:defRPr sz="2100" b="1"/>
            </a:lvl5pPr>
            <a:lvl6pPr marL="3040153" indent="0">
              <a:buNone/>
              <a:defRPr sz="2100" b="1"/>
            </a:lvl6pPr>
            <a:lvl7pPr marL="3648161" indent="0">
              <a:buNone/>
              <a:defRPr sz="2100" b="1"/>
            </a:lvl7pPr>
            <a:lvl8pPr marL="4256209" indent="0">
              <a:buNone/>
              <a:defRPr sz="2100" b="1"/>
            </a:lvl8pPr>
            <a:lvl9pPr marL="4864235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956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1" y="1535193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8017" indent="0">
              <a:buNone/>
              <a:defRPr sz="2699" b="1"/>
            </a:lvl2pPr>
            <a:lvl3pPr marL="1216067" indent="0">
              <a:buNone/>
              <a:defRPr sz="2400" b="1"/>
            </a:lvl3pPr>
            <a:lvl4pPr marL="1824099" indent="0">
              <a:buNone/>
              <a:defRPr sz="2100" b="1"/>
            </a:lvl4pPr>
            <a:lvl5pPr marL="2432127" indent="0">
              <a:buNone/>
              <a:defRPr sz="2100" b="1"/>
            </a:lvl5pPr>
            <a:lvl6pPr marL="3040153" indent="0">
              <a:buNone/>
              <a:defRPr sz="2100" b="1"/>
            </a:lvl6pPr>
            <a:lvl7pPr marL="3648161" indent="0">
              <a:buNone/>
              <a:defRPr sz="2100" b="1"/>
            </a:lvl7pPr>
            <a:lvl8pPr marL="4256209" indent="0">
              <a:buNone/>
              <a:defRPr sz="2100" b="1"/>
            </a:lvl8pPr>
            <a:lvl9pPr marL="4864235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1" y="2174956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74828-2C60-420B-AB57-63F36ECEBB7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7C2C-E550-428C-B5E6-EC8817DDC9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6298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9E48-57C5-4A7B-A135-E5D32316180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7C2C-E550-428C-B5E6-EC8817DDC9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086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CABD1-CC50-4FE7-A2BA-C288D343C1F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7C2C-E550-428C-B5E6-EC8817DDC9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727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2F40-A409-43DE-9DD8-284E8E53E3CF}" type="datetime1">
              <a:rPr lang="ru-RU" smtClean="0"/>
              <a:t>19.06.2023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7C2C-E550-428C-B5E6-EC8817DDC9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43037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4" y="273127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4" y="273079"/>
            <a:ext cx="6815666" cy="5853114"/>
          </a:xfrm>
        </p:spPr>
        <p:txBody>
          <a:bodyPr/>
          <a:lstStyle>
            <a:lvl1pPr>
              <a:defRPr sz="4299"/>
            </a:lvl1pPr>
            <a:lvl2pPr>
              <a:defRPr sz="36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4" y="1435210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8017" indent="0">
              <a:buNone/>
              <a:defRPr sz="1500"/>
            </a:lvl2pPr>
            <a:lvl3pPr marL="1216067" indent="0">
              <a:buNone/>
              <a:defRPr sz="1300"/>
            </a:lvl3pPr>
            <a:lvl4pPr marL="1824099" indent="0">
              <a:buNone/>
              <a:defRPr sz="1200"/>
            </a:lvl4pPr>
            <a:lvl5pPr marL="2432127" indent="0">
              <a:buNone/>
              <a:defRPr sz="1200"/>
            </a:lvl5pPr>
            <a:lvl6pPr marL="3040153" indent="0">
              <a:buNone/>
              <a:defRPr sz="1200"/>
            </a:lvl6pPr>
            <a:lvl7pPr marL="3648161" indent="0">
              <a:buNone/>
              <a:defRPr sz="1200"/>
            </a:lvl7pPr>
            <a:lvl8pPr marL="4256209" indent="0">
              <a:buNone/>
              <a:defRPr sz="1200"/>
            </a:lvl8pPr>
            <a:lvl9pPr marL="4864235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4DC51-452F-42C0-9BC6-F7F5055E47F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7C2C-E550-428C-B5E6-EC8817DDC9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1945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856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8017" indent="0">
              <a:buNone/>
              <a:defRPr sz="3699"/>
            </a:lvl2pPr>
            <a:lvl3pPr marL="1216067" indent="0">
              <a:buNone/>
              <a:defRPr sz="3199"/>
            </a:lvl3pPr>
            <a:lvl4pPr marL="1824099" indent="0">
              <a:buNone/>
              <a:defRPr sz="2699"/>
            </a:lvl4pPr>
            <a:lvl5pPr marL="2432127" indent="0">
              <a:buNone/>
              <a:defRPr sz="2699"/>
            </a:lvl5pPr>
            <a:lvl6pPr marL="3040153" indent="0">
              <a:buNone/>
              <a:defRPr sz="2699"/>
            </a:lvl6pPr>
            <a:lvl7pPr marL="3648161" indent="0">
              <a:buNone/>
              <a:defRPr sz="2699"/>
            </a:lvl7pPr>
            <a:lvl8pPr marL="4256209" indent="0">
              <a:buNone/>
              <a:defRPr sz="2699"/>
            </a:lvl8pPr>
            <a:lvl9pPr marL="4864235" indent="0">
              <a:buNone/>
              <a:defRPr sz="2699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444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8017" indent="0">
              <a:buNone/>
              <a:defRPr sz="1500"/>
            </a:lvl2pPr>
            <a:lvl3pPr marL="1216067" indent="0">
              <a:buNone/>
              <a:defRPr sz="1300"/>
            </a:lvl3pPr>
            <a:lvl4pPr marL="1824099" indent="0">
              <a:buNone/>
              <a:defRPr sz="1200"/>
            </a:lvl4pPr>
            <a:lvl5pPr marL="2432127" indent="0">
              <a:buNone/>
              <a:defRPr sz="1200"/>
            </a:lvl5pPr>
            <a:lvl6pPr marL="3040153" indent="0">
              <a:buNone/>
              <a:defRPr sz="1200"/>
            </a:lvl6pPr>
            <a:lvl7pPr marL="3648161" indent="0">
              <a:buNone/>
              <a:defRPr sz="1200"/>
            </a:lvl7pPr>
            <a:lvl8pPr marL="4256209" indent="0">
              <a:buNone/>
              <a:defRPr sz="1200"/>
            </a:lvl8pPr>
            <a:lvl9pPr marL="4864235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964B-8051-4D0B-9CCA-FC7066095D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7C2C-E550-428C-B5E6-EC8817DDC9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0101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02A2E-6A0E-4716-B68F-40002D7FA98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7C2C-E550-428C-B5E6-EC8817DDC9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1874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56" y="274638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A8E2-3F03-4FD8-9350-F953B76E11F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7C2C-E550-428C-B5E6-EC8817DDC9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1845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280E9-139A-4EFD-917B-F0F677D02F0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DA5EF-2459-41F0-9A64-52AE2AEE9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3050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6ED5-8FC2-4F1D-8503-FF10359BB0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907652" y="6356396"/>
            <a:ext cx="2012859" cy="365126"/>
          </a:xfrm>
          <a:prstGeom prst="rect">
            <a:avLst/>
          </a:prstGeom>
        </p:spPr>
        <p:txBody>
          <a:bodyPr vert="horz" lIns="91186" tIns="45584" rIns="91186" bIns="45584" rtlCol="0" anchor="ctr"/>
          <a:lstStyle>
            <a:lvl1pPr algn="l">
              <a:defRPr sz="1500" b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186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126" y="4406901"/>
            <a:ext cx="10363200" cy="1362075"/>
          </a:xfrm>
        </p:spPr>
        <p:txBody>
          <a:bodyPr anchor="t"/>
          <a:lstStyle>
            <a:lvl1pPr algn="l">
              <a:defRPr sz="5499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126" y="2906777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801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606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40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21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01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4816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562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6423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D523F-0821-4082-B667-0096C6A1CE04}" type="datetime1">
              <a:rPr lang="ru-RU" smtClean="0"/>
              <a:t>19.06.2023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7C2C-E550-428C-B5E6-EC8817DDC9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7305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42" y="1600267"/>
            <a:ext cx="5384800" cy="4525963"/>
          </a:xfrm>
        </p:spPr>
        <p:txBody>
          <a:bodyPr/>
          <a:lstStyle>
            <a:lvl1pPr>
              <a:defRPr sz="36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67"/>
            <a:ext cx="5384800" cy="4525963"/>
          </a:xfrm>
        </p:spPr>
        <p:txBody>
          <a:bodyPr/>
          <a:lstStyle>
            <a:lvl1pPr>
              <a:defRPr sz="36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607CC-0759-40F3-840B-3AA1515C7605}" type="datetime1">
              <a:rPr lang="ru-RU" smtClean="0"/>
              <a:t>19.06.2023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7C2C-E550-428C-B5E6-EC8817DDC9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7551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79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8017" indent="0">
              <a:buNone/>
              <a:defRPr sz="2699" b="1"/>
            </a:lvl2pPr>
            <a:lvl3pPr marL="1216067" indent="0">
              <a:buNone/>
              <a:defRPr sz="2400" b="1"/>
            </a:lvl3pPr>
            <a:lvl4pPr marL="1824099" indent="0">
              <a:buNone/>
              <a:defRPr sz="2100" b="1"/>
            </a:lvl4pPr>
            <a:lvl5pPr marL="2432127" indent="0">
              <a:buNone/>
              <a:defRPr sz="2100" b="1"/>
            </a:lvl5pPr>
            <a:lvl6pPr marL="3040153" indent="0">
              <a:buNone/>
              <a:defRPr sz="2100" b="1"/>
            </a:lvl6pPr>
            <a:lvl7pPr marL="3648161" indent="0">
              <a:buNone/>
              <a:defRPr sz="2100" b="1"/>
            </a:lvl7pPr>
            <a:lvl8pPr marL="4256209" indent="0">
              <a:buNone/>
              <a:defRPr sz="2100" b="1"/>
            </a:lvl8pPr>
            <a:lvl9pPr marL="4864235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942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1" y="1535179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8017" indent="0">
              <a:buNone/>
              <a:defRPr sz="2699" b="1"/>
            </a:lvl2pPr>
            <a:lvl3pPr marL="1216067" indent="0">
              <a:buNone/>
              <a:defRPr sz="2400" b="1"/>
            </a:lvl3pPr>
            <a:lvl4pPr marL="1824099" indent="0">
              <a:buNone/>
              <a:defRPr sz="2100" b="1"/>
            </a:lvl4pPr>
            <a:lvl5pPr marL="2432127" indent="0">
              <a:buNone/>
              <a:defRPr sz="2100" b="1"/>
            </a:lvl5pPr>
            <a:lvl6pPr marL="3040153" indent="0">
              <a:buNone/>
              <a:defRPr sz="2100" b="1"/>
            </a:lvl6pPr>
            <a:lvl7pPr marL="3648161" indent="0">
              <a:buNone/>
              <a:defRPr sz="2100" b="1"/>
            </a:lvl7pPr>
            <a:lvl8pPr marL="4256209" indent="0">
              <a:buNone/>
              <a:defRPr sz="2100" b="1"/>
            </a:lvl8pPr>
            <a:lvl9pPr marL="4864235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1" y="2174942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74828-2C60-420B-AB57-63F36ECEBB71}" type="datetime1">
              <a:rPr lang="ru-RU" smtClean="0"/>
              <a:t>19.06.2023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7C2C-E550-428C-B5E6-EC8817DDC9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3745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9E48-57C5-4A7B-A135-E5D323161807}" type="datetime1">
              <a:rPr lang="ru-RU" smtClean="0"/>
              <a:t>19.06.2023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7C2C-E550-428C-B5E6-EC8817DDC9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3366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CABD1-CC50-4FE7-A2BA-C288D343C1FE}" type="datetime1">
              <a:rPr lang="ru-RU" smtClean="0"/>
              <a:t>19.06.2023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7C2C-E550-428C-B5E6-EC8817DDC9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8902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4" y="273113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4" y="273079"/>
            <a:ext cx="6815666" cy="5853114"/>
          </a:xfrm>
        </p:spPr>
        <p:txBody>
          <a:bodyPr/>
          <a:lstStyle>
            <a:lvl1pPr>
              <a:defRPr sz="4299"/>
            </a:lvl1pPr>
            <a:lvl2pPr>
              <a:defRPr sz="36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4" y="1435196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8017" indent="0">
              <a:buNone/>
              <a:defRPr sz="1500"/>
            </a:lvl2pPr>
            <a:lvl3pPr marL="1216067" indent="0">
              <a:buNone/>
              <a:defRPr sz="1300"/>
            </a:lvl3pPr>
            <a:lvl4pPr marL="1824099" indent="0">
              <a:buNone/>
              <a:defRPr sz="1200"/>
            </a:lvl4pPr>
            <a:lvl5pPr marL="2432127" indent="0">
              <a:buNone/>
              <a:defRPr sz="1200"/>
            </a:lvl5pPr>
            <a:lvl6pPr marL="3040153" indent="0">
              <a:buNone/>
              <a:defRPr sz="1200"/>
            </a:lvl6pPr>
            <a:lvl7pPr marL="3648161" indent="0">
              <a:buNone/>
              <a:defRPr sz="1200"/>
            </a:lvl7pPr>
            <a:lvl8pPr marL="4256209" indent="0">
              <a:buNone/>
              <a:defRPr sz="1200"/>
            </a:lvl8pPr>
            <a:lvl9pPr marL="4864235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4DC51-452F-42C0-9BC6-F7F5055E47F4}" type="datetime1">
              <a:rPr lang="ru-RU" smtClean="0"/>
              <a:t>19.06.2023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7C2C-E550-428C-B5E6-EC8817DDC9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3212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842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8017" indent="0">
              <a:buNone/>
              <a:defRPr sz="3699"/>
            </a:lvl2pPr>
            <a:lvl3pPr marL="1216067" indent="0">
              <a:buNone/>
              <a:defRPr sz="3199"/>
            </a:lvl3pPr>
            <a:lvl4pPr marL="1824099" indent="0">
              <a:buNone/>
              <a:defRPr sz="2699"/>
            </a:lvl4pPr>
            <a:lvl5pPr marL="2432127" indent="0">
              <a:buNone/>
              <a:defRPr sz="2699"/>
            </a:lvl5pPr>
            <a:lvl6pPr marL="3040153" indent="0">
              <a:buNone/>
              <a:defRPr sz="2699"/>
            </a:lvl6pPr>
            <a:lvl7pPr marL="3648161" indent="0">
              <a:buNone/>
              <a:defRPr sz="2699"/>
            </a:lvl7pPr>
            <a:lvl8pPr marL="4256209" indent="0">
              <a:buNone/>
              <a:defRPr sz="2699"/>
            </a:lvl8pPr>
            <a:lvl9pPr marL="4864235" indent="0">
              <a:buNone/>
              <a:defRPr sz="2699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430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8017" indent="0">
              <a:buNone/>
              <a:defRPr sz="1500"/>
            </a:lvl2pPr>
            <a:lvl3pPr marL="1216067" indent="0">
              <a:buNone/>
              <a:defRPr sz="1300"/>
            </a:lvl3pPr>
            <a:lvl4pPr marL="1824099" indent="0">
              <a:buNone/>
              <a:defRPr sz="1200"/>
            </a:lvl4pPr>
            <a:lvl5pPr marL="2432127" indent="0">
              <a:buNone/>
              <a:defRPr sz="1200"/>
            </a:lvl5pPr>
            <a:lvl6pPr marL="3040153" indent="0">
              <a:buNone/>
              <a:defRPr sz="1200"/>
            </a:lvl6pPr>
            <a:lvl7pPr marL="3648161" indent="0">
              <a:buNone/>
              <a:defRPr sz="1200"/>
            </a:lvl7pPr>
            <a:lvl8pPr marL="4256209" indent="0">
              <a:buNone/>
              <a:defRPr sz="1200"/>
            </a:lvl8pPr>
            <a:lvl9pPr marL="4864235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964B-8051-4D0B-9CCA-FC7066095D6A}" type="datetime1">
              <a:rPr lang="ru-RU" smtClean="0"/>
              <a:t>19.06.2023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7C2C-E550-428C-B5E6-EC8817DDC9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1099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  <a:prstGeom prst="rect">
            <a:avLst/>
          </a:prstGeom>
        </p:spPr>
        <p:txBody>
          <a:bodyPr vert="horz" lIns="120874" tIns="60436" rIns="120874" bIns="6043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1" y="1600267"/>
            <a:ext cx="10972800" cy="4525963"/>
          </a:xfrm>
          <a:prstGeom prst="rect">
            <a:avLst/>
          </a:prstGeom>
        </p:spPr>
        <p:txBody>
          <a:bodyPr vert="horz" lIns="120874" tIns="60436" rIns="120874" bIns="6043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99" y="6356352"/>
            <a:ext cx="2844800" cy="365125"/>
          </a:xfrm>
          <a:prstGeom prst="rect">
            <a:avLst/>
          </a:prstGeom>
        </p:spPr>
        <p:txBody>
          <a:bodyPr vert="horz" lIns="120874" tIns="60436" rIns="120874" bIns="60436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17B94-8DBA-436B-A24C-B5465D64AD75}" type="datetime1">
              <a:rPr lang="ru-RU" smtClean="0"/>
              <a:t>19.06.2023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41" y="6356352"/>
            <a:ext cx="3860800" cy="365125"/>
          </a:xfrm>
          <a:prstGeom prst="rect">
            <a:avLst/>
          </a:prstGeom>
        </p:spPr>
        <p:txBody>
          <a:bodyPr vert="horz" lIns="120874" tIns="60436" rIns="120874" bIns="60436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120874" tIns="60436" rIns="120874" bIns="60436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67C2C-E550-428C-B5E6-EC8817DDC9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6689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hf hdr="0" ftr="0" dt="0"/>
  <p:txStyles>
    <p:titleStyle>
      <a:lvl1pPr algn="ctr" defTabSz="1216067" rtl="0" eaLnBrk="1" latinLnBrk="0" hangingPunct="1">
        <a:spcBef>
          <a:spcPct val="0"/>
        </a:spcBef>
        <a:buNone/>
        <a:defRPr sz="59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008" indent="-456008" algn="l" defTabSz="1216067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88063" indent="-380004" algn="l" defTabSz="1216067" rtl="0" eaLnBrk="1" latinLnBrk="0" hangingPunct="1">
        <a:spcBef>
          <a:spcPct val="20000"/>
        </a:spcBef>
        <a:buFont typeface="Arial" pitchFamily="34" charset="0"/>
        <a:buChar char="–"/>
        <a:defRPr sz="3699" kern="1200">
          <a:solidFill>
            <a:schemeClr val="tx1"/>
          </a:solidFill>
          <a:latin typeface="+mn-lt"/>
          <a:ea typeface="+mn-ea"/>
          <a:cs typeface="+mn-cs"/>
        </a:defRPr>
      </a:lvl2pPr>
      <a:lvl3pPr marL="1520071" indent="-304014" algn="l" defTabSz="1216067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28094" indent="-304014" algn="l" defTabSz="1216067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36146" indent="-304014" algn="l" defTabSz="1216067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44151" indent="-304014" algn="l" defTabSz="1216067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52189" indent="-304014" algn="l" defTabSz="1216067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60213" indent="-304014" algn="l" defTabSz="1216067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68246" indent="-304014" algn="l" defTabSz="1216067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606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017" algn="l" defTabSz="121606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6067" algn="l" defTabSz="121606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099" algn="l" defTabSz="121606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2127" algn="l" defTabSz="121606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0153" algn="l" defTabSz="121606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48161" algn="l" defTabSz="121606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56209" algn="l" defTabSz="121606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4235" algn="l" defTabSz="121606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  <a:prstGeom prst="rect">
            <a:avLst/>
          </a:prstGeom>
        </p:spPr>
        <p:txBody>
          <a:bodyPr vert="horz" lIns="120874" tIns="60436" rIns="120874" bIns="6043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1" y="1600281"/>
            <a:ext cx="10972800" cy="4525963"/>
          </a:xfrm>
          <a:prstGeom prst="rect">
            <a:avLst/>
          </a:prstGeom>
        </p:spPr>
        <p:txBody>
          <a:bodyPr vert="horz" lIns="120874" tIns="60436" rIns="120874" bIns="6043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99" y="6356352"/>
            <a:ext cx="2844800" cy="365125"/>
          </a:xfrm>
          <a:prstGeom prst="rect">
            <a:avLst/>
          </a:prstGeom>
        </p:spPr>
        <p:txBody>
          <a:bodyPr vert="horz" lIns="120874" tIns="60436" rIns="120874" bIns="60436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17B94-8DBA-436B-A24C-B5465D64AD7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55" y="6356352"/>
            <a:ext cx="3860800" cy="365125"/>
          </a:xfrm>
          <a:prstGeom prst="rect">
            <a:avLst/>
          </a:prstGeom>
        </p:spPr>
        <p:txBody>
          <a:bodyPr vert="horz" lIns="120874" tIns="60436" rIns="120874" bIns="60436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120874" tIns="60436" rIns="120874" bIns="60436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67C2C-E550-428C-B5E6-EC8817DDC9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345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  <p:sldLayoutId id="2147484041" r:id="rId12"/>
    <p:sldLayoutId id="2147484042" r:id="rId13"/>
  </p:sldLayoutIdLst>
  <p:hf hdr="0" ftr="0" dt="0"/>
  <p:txStyles>
    <p:titleStyle>
      <a:lvl1pPr algn="ctr" defTabSz="1216067" rtl="0" eaLnBrk="1" latinLnBrk="0" hangingPunct="1">
        <a:spcBef>
          <a:spcPct val="0"/>
        </a:spcBef>
        <a:buNone/>
        <a:defRPr sz="59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008" indent="-456008" algn="l" defTabSz="1216067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88063" indent="-380004" algn="l" defTabSz="1216067" rtl="0" eaLnBrk="1" latinLnBrk="0" hangingPunct="1">
        <a:spcBef>
          <a:spcPct val="20000"/>
        </a:spcBef>
        <a:buFont typeface="Arial" pitchFamily="34" charset="0"/>
        <a:buChar char="–"/>
        <a:defRPr sz="3699" kern="1200">
          <a:solidFill>
            <a:schemeClr val="tx1"/>
          </a:solidFill>
          <a:latin typeface="+mn-lt"/>
          <a:ea typeface="+mn-ea"/>
          <a:cs typeface="+mn-cs"/>
        </a:defRPr>
      </a:lvl2pPr>
      <a:lvl3pPr marL="1520071" indent="-304014" algn="l" defTabSz="1216067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28094" indent="-304014" algn="l" defTabSz="1216067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36146" indent="-304014" algn="l" defTabSz="1216067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44151" indent="-304014" algn="l" defTabSz="1216067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52189" indent="-304014" algn="l" defTabSz="1216067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60213" indent="-304014" algn="l" defTabSz="1216067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68246" indent="-304014" algn="l" defTabSz="1216067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606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017" algn="l" defTabSz="121606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6067" algn="l" defTabSz="121606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099" algn="l" defTabSz="121606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2127" algn="l" defTabSz="121606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0153" algn="l" defTabSz="121606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48161" algn="l" defTabSz="121606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56209" algn="l" defTabSz="121606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4235" algn="l" defTabSz="121606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7716" y="0"/>
            <a:ext cx="12187592" cy="6858000"/>
          </a:xfrm>
          <a:prstGeom prst="rect">
            <a:avLst/>
          </a:prstGeom>
          <a:gradFill flip="none" rotWithShape="1">
            <a:gsLst>
              <a:gs pos="100000">
                <a:srgbClr val="006BBC"/>
              </a:gs>
              <a:gs pos="85000">
                <a:srgbClr val="2886C7"/>
              </a:gs>
              <a:gs pos="69000">
                <a:srgbClr val="3790CB"/>
              </a:gs>
              <a:gs pos="46000">
                <a:srgbClr val="4599CF"/>
              </a:gs>
              <a:gs pos="0">
                <a:srgbClr val="6FBADB"/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126" tIns="45549" rIns="91126" bIns="45549" rtlCol="0" anchor="ctr"/>
          <a:lstStyle/>
          <a:p>
            <a:pPr algn="ctr" defTabSz="1216067">
              <a:lnSpc>
                <a:spcPct val="150000"/>
              </a:lnSpc>
            </a:pPr>
            <a:r>
              <a:rPr lang="ru-RU" sz="3000" b="1" dirty="0">
                <a:solidFill>
                  <a:prstClr val="white"/>
                </a:solidFill>
                <a:latin typeface="Bebas Neue Bold" panose="020B0606020202050201" pitchFamily="34" charset="-52"/>
              </a:rPr>
              <a:t>Совершенствование системы дополнительного образования в Тверской области через </a:t>
            </a:r>
            <a:r>
              <a:rPr lang="ru-RU" sz="3000" b="1" dirty="0" smtClean="0">
                <a:solidFill>
                  <a:prstClr val="white"/>
                </a:solidFill>
                <a:latin typeface="Bebas Neue Bold" panose="020B0606020202050201" pitchFamily="34" charset="-52"/>
              </a:rPr>
              <a:t>навигатор </a:t>
            </a:r>
            <a:r>
              <a:rPr lang="ru-RU" sz="3000" b="1" dirty="0">
                <a:solidFill>
                  <a:prstClr val="white"/>
                </a:solidFill>
                <a:latin typeface="Bebas Neue Bold" panose="020B0606020202050201" pitchFamily="34" charset="-52"/>
              </a:rPr>
              <a:t>и систему персонифицированного финансирования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207" y="2253188"/>
            <a:ext cx="12187591" cy="3227831"/>
          </a:xfrm>
          <a:prstGeom prst="rect">
            <a:avLst/>
          </a:prstGeom>
        </p:spPr>
        <p:txBody>
          <a:bodyPr vert="horz" lIns="91126" tIns="45549" rIns="91126" bIns="45549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217">
              <a:lnSpc>
                <a:spcPct val="100000"/>
              </a:lnSpc>
            </a:pPr>
            <a:endParaRPr lang="ru-RU" sz="5099" dirty="0">
              <a:solidFill>
                <a:prstClr val="white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24207" y="2295082"/>
            <a:ext cx="8080627" cy="1753981"/>
          </a:xfrm>
          <a:prstGeom prst="rect">
            <a:avLst/>
          </a:prstGeom>
        </p:spPr>
        <p:txBody>
          <a:bodyPr wrap="square" lIns="91126" tIns="45549" rIns="91126" bIns="45549">
            <a:spAutoFit/>
          </a:bodyPr>
          <a:lstStyle/>
          <a:p>
            <a:pPr>
              <a:defRPr/>
            </a:pPr>
            <a:endParaRPr lang="ru-RU" sz="5400" b="1" dirty="0" smtClean="0">
              <a:solidFill>
                <a:srgbClr val="FFFFFF"/>
              </a:solidFill>
              <a:latin typeface="Bebas Neue Bold" panose="020B0606020202050201" pitchFamily="34" charset="-52"/>
            </a:endParaRPr>
          </a:p>
          <a:p>
            <a:pPr>
              <a:defRPr/>
            </a:pPr>
            <a:endParaRPr lang="ru-RU" sz="5400" b="1" dirty="0">
              <a:solidFill>
                <a:srgbClr val="FFFFFF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12" name="Заголовок 2"/>
          <p:cNvSpPr txBox="1">
            <a:spLocks/>
          </p:cNvSpPr>
          <p:nvPr/>
        </p:nvSpPr>
        <p:spPr>
          <a:xfrm>
            <a:off x="-7716" y="6326117"/>
            <a:ext cx="12187592" cy="488832"/>
          </a:xfrm>
          <a:prstGeom prst="rect">
            <a:avLst/>
          </a:prstGeom>
        </p:spPr>
        <p:txBody>
          <a:bodyPr vert="horz" lIns="120846" tIns="60422" rIns="120846" bIns="60422" rtlCol="0" anchor="ctr">
            <a:noAutofit/>
          </a:bodyPr>
          <a:lstStyle>
            <a:lvl1pPr algn="ctr" defTabSz="121682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6577">
              <a:lnSpc>
                <a:spcPct val="85000"/>
              </a:lnSpc>
            </a:pPr>
            <a:r>
              <a:rPr lang="ru-RU" sz="2799" dirty="0" smtClean="0">
                <a:solidFill>
                  <a:prstClr val="white"/>
                </a:solidFill>
                <a:latin typeface="Bebas Neue Bold" panose="020B0606020202050201" pitchFamily="34" charset="-52"/>
              </a:rPr>
              <a:t>2023 год, Тверь</a:t>
            </a:r>
            <a:endParaRPr lang="ru-RU" sz="3599" dirty="0">
              <a:solidFill>
                <a:prstClr val="white"/>
              </a:solidFill>
              <a:latin typeface="Bebas Neue Bold" panose="020B0606020202050201" pitchFamily="34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" y="0"/>
            <a:ext cx="1587315" cy="162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44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DA5EF-2459-41F0-9A64-52AE2AEE9F78}" type="slidenum">
              <a:rPr lang="ru-RU" smtClean="0"/>
              <a:t>2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27773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000" dirty="0" smtClean="0"/>
              <a:t>Что такое дополнительное образование</a:t>
            </a: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85097" cy="16277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56" y="2271860"/>
            <a:ext cx="8659118" cy="358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91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627773"/>
          </a:xfrm>
          <a:ln>
            <a:solidFill>
              <a:srgbClr val="0784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000" dirty="0"/>
              <a:t>Что такое персонифицированное</a:t>
            </a:r>
            <a:br>
              <a:rPr lang="ru-RU" sz="4000" dirty="0"/>
            </a:br>
            <a:r>
              <a:rPr lang="ru-RU" sz="4000" dirty="0" smtClean="0"/>
              <a:t>финансирование?</a:t>
            </a:r>
            <a:endParaRPr lang="ru-RU" sz="4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7C2C-E550-428C-B5E6-EC8817DDC9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25245" y="2036188"/>
            <a:ext cx="4712356" cy="39703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13408E"/>
                </a:solidFill>
                <a:latin typeface="+mj-lt"/>
                <a:cs typeface="Arial" panose="020B0604020202020204" pitchFamily="34" charset="0"/>
              </a:rPr>
              <a:t>Персонифицированное финансирование – это механизм, который на первый план ставит ребенка и его выбор программ обучения и персонально закрепляет денежные средства, выделяемые </a:t>
            </a:r>
            <a:r>
              <a:rPr lang="ru-RU" sz="2800" b="1" dirty="0" smtClean="0">
                <a:solidFill>
                  <a:srgbClr val="13408E"/>
                </a:solidFill>
                <a:latin typeface="+mj-lt"/>
                <a:cs typeface="Arial" panose="020B0604020202020204" pitchFamily="34" charset="0"/>
              </a:rPr>
              <a:t>государством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85097" cy="16277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196" y="4694548"/>
            <a:ext cx="3101417" cy="16618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116" y="1781056"/>
            <a:ext cx="3484777" cy="147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2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417639"/>
          </a:xfrm>
          <a:ln>
            <a:solidFill>
              <a:srgbClr val="0784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000" dirty="0" smtClean="0"/>
              <a:t>    Что </a:t>
            </a:r>
            <a:r>
              <a:rPr lang="ru-RU" sz="4000" dirty="0"/>
              <a:t>такое сертификат дополнительного образования?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7C2C-E550-428C-B5E6-EC8817DDC9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78870" y="2045616"/>
            <a:ext cx="5758731" cy="353943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Сертификат– это закрепление  права ребенка  на получение дополнительного образование за счет государства, которое обязуется оплатить выбранные ребенком и его родителями кружки и 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секции </a:t>
            </a:r>
            <a:endParaRPr lang="ru-RU" sz="3200" b="1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36" y="1673155"/>
            <a:ext cx="2353260" cy="18716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498" y="3615968"/>
            <a:ext cx="3260785" cy="31055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442301" cy="152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22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417639"/>
          </a:xfrm>
          <a:ln>
            <a:solidFill>
              <a:srgbClr val="0784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000" dirty="0" smtClean="0"/>
              <a:t>    Что </a:t>
            </a:r>
            <a:r>
              <a:rPr lang="ru-RU" sz="4000" dirty="0"/>
              <a:t>такое сертификат дополнительного образования?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7C2C-E550-428C-B5E6-EC8817DDC9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16197" y="2205872"/>
            <a:ext cx="5052767" cy="156966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Сертификат дополнительного образования  </a:t>
            </a:r>
            <a:endParaRPr lang="ru-RU" sz="3200" b="1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442301" cy="1527142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226243" y="2054231"/>
            <a:ext cx="2257719" cy="183276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Электронная учетная запись </a:t>
            </a:r>
            <a:endParaRPr lang="ru-RU" sz="1600" dirty="0"/>
          </a:p>
        </p:txBody>
      </p:sp>
      <p:sp>
        <p:nvSpPr>
          <p:cNvPr id="15" name="Овал 14"/>
          <p:cNvSpPr/>
          <p:nvPr/>
        </p:nvSpPr>
        <p:spPr>
          <a:xfrm>
            <a:off x="150829" y="4357312"/>
            <a:ext cx="2243577" cy="187418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Для детей </a:t>
            </a:r>
          </a:p>
          <a:p>
            <a:pPr algn="ctr"/>
            <a:r>
              <a:rPr lang="ru-RU" sz="1400" b="1" dirty="0" smtClean="0"/>
              <a:t>5-18 лет </a:t>
            </a:r>
            <a:endParaRPr lang="ru-RU" sz="1400" b="1" dirty="0"/>
          </a:p>
        </p:txBody>
      </p:sp>
      <p:sp>
        <p:nvSpPr>
          <p:cNvPr id="18" name="Овал 17"/>
          <p:cNvSpPr/>
          <p:nvPr/>
        </p:nvSpPr>
        <p:spPr>
          <a:xfrm>
            <a:off x="2483962" y="4412124"/>
            <a:ext cx="2286001" cy="194422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Индивидуален </a:t>
            </a:r>
          </a:p>
          <a:p>
            <a:pPr algn="ctr"/>
            <a:r>
              <a:rPr lang="ru-RU" sz="1400" b="1" dirty="0" smtClean="0"/>
              <a:t>для ребенка  </a:t>
            </a:r>
            <a:endParaRPr lang="ru-RU" sz="1400" b="1" dirty="0"/>
          </a:p>
        </p:txBody>
      </p:sp>
      <p:sp>
        <p:nvSpPr>
          <p:cNvPr id="20" name="Овал 19"/>
          <p:cNvSpPr/>
          <p:nvPr/>
        </p:nvSpPr>
        <p:spPr>
          <a:xfrm>
            <a:off x="7178510" y="4185501"/>
            <a:ext cx="2333135" cy="204599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Удобство </a:t>
            </a:r>
          </a:p>
          <a:p>
            <a:pPr algn="ctr"/>
            <a:r>
              <a:rPr lang="ru-RU" sz="1600" dirty="0" smtClean="0"/>
              <a:t>в оформлении  </a:t>
            </a:r>
            <a:endParaRPr lang="ru-RU" sz="1600" dirty="0"/>
          </a:p>
        </p:txBody>
      </p:sp>
      <p:sp>
        <p:nvSpPr>
          <p:cNvPr id="21" name="Овал 20"/>
          <p:cNvSpPr/>
          <p:nvPr/>
        </p:nvSpPr>
        <p:spPr>
          <a:xfrm>
            <a:off x="9181707" y="2054231"/>
            <a:ext cx="2226296" cy="17703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Выдается один раз </a:t>
            </a:r>
            <a:endParaRPr lang="ru-RU" sz="1600" dirty="0"/>
          </a:p>
        </p:txBody>
      </p:sp>
      <p:sp>
        <p:nvSpPr>
          <p:cNvPr id="22" name="Овал 21"/>
          <p:cNvSpPr/>
          <p:nvPr/>
        </p:nvSpPr>
        <p:spPr>
          <a:xfrm>
            <a:off x="9601200" y="4185501"/>
            <a:ext cx="2342562" cy="1991184"/>
          </a:xfrm>
          <a:prstGeom prst="ellipse">
            <a:avLst/>
          </a:prstGeom>
          <a:solidFill>
            <a:srgbClr val="6FBA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Различные учреждения дополнительного образования </a:t>
            </a:r>
            <a:endParaRPr lang="ru-RU" sz="1400" b="1" dirty="0"/>
          </a:p>
        </p:txBody>
      </p:sp>
      <p:sp>
        <p:nvSpPr>
          <p:cNvPr id="23" name="Овал 22"/>
          <p:cNvSpPr/>
          <p:nvPr/>
        </p:nvSpPr>
        <p:spPr>
          <a:xfrm>
            <a:off x="4859518" y="4185501"/>
            <a:ext cx="2289926" cy="1991184"/>
          </a:xfrm>
          <a:prstGeom prst="ellipse">
            <a:avLst/>
          </a:prstGeom>
          <a:solidFill>
            <a:srgbClr val="E658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Номинал обновляется 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67972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180" y="0"/>
            <a:ext cx="12191999" cy="1417639"/>
          </a:xfrm>
          <a:ln>
            <a:solidFill>
              <a:srgbClr val="0784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000" dirty="0" smtClean="0"/>
              <a:t>Как получить сертификат </a:t>
            </a:r>
            <a:r>
              <a:rPr lang="ru-RU" sz="4000" dirty="0"/>
              <a:t>дополнительного образования?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7C2C-E550-428C-B5E6-EC8817DDC9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72" y="1735379"/>
            <a:ext cx="3934120" cy="480353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1724" y="1735379"/>
            <a:ext cx="3644284" cy="4778008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7290" y="1760906"/>
            <a:ext cx="3497044" cy="473236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"/>
            <a:ext cx="1385740" cy="141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3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180" y="0"/>
            <a:ext cx="12191999" cy="1417639"/>
          </a:xfrm>
          <a:ln>
            <a:solidFill>
              <a:srgbClr val="0784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dirty="0" smtClean="0"/>
              <a:t>            </a:t>
            </a:r>
            <a:r>
              <a:rPr lang="ru-RU" sz="4000" dirty="0" smtClean="0"/>
              <a:t>Что такое навигатор дополнительного образования?</a:t>
            </a:r>
            <a:endParaRPr lang="ru-RU" sz="4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7C2C-E550-428C-B5E6-EC8817DDC9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385740" cy="141763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14301" y="1732746"/>
            <a:ext cx="5297864" cy="397047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1E3660"/>
                </a:solidFill>
              </a:rPr>
              <a:t>Это автоматизированная информационная система  представляет собой интернет-портал, где родители могут найти кружки и секции, а организации дополнительного образования – привлечь детей на свои занятия.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09" y="1732746"/>
            <a:ext cx="5288437" cy="397047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5073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180" y="0"/>
            <a:ext cx="12191999" cy="1417639"/>
          </a:xfrm>
          <a:ln>
            <a:solidFill>
              <a:srgbClr val="0784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000" dirty="0" smtClean="0"/>
              <a:t>Региональный модельный центр </a:t>
            </a:r>
            <a:endParaRPr lang="ru-RU" sz="4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7C2C-E550-428C-B5E6-EC8817DDC9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385740" cy="141763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3315" y="1923068"/>
            <a:ext cx="6004875" cy="4194927"/>
          </a:xfrm>
          <a:prstGeom prst="rect">
            <a:avLst/>
          </a:prstGeom>
          <a:ln w="190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1E3660"/>
                </a:solidFill>
                <a:latin typeface="+mj-lt"/>
              </a:rPr>
              <a:t>Региональный модельный центр (РМЦ</a:t>
            </a:r>
            <a:r>
              <a:rPr lang="ru-RU" sz="2000" b="1" dirty="0" smtClean="0">
                <a:solidFill>
                  <a:srgbClr val="1E3660"/>
                </a:solidFill>
                <a:latin typeface="+mj-lt"/>
              </a:rPr>
              <a:t>)  Тверской области  </a:t>
            </a:r>
            <a:r>
              <a:rPr lang="ru-RU" sz="2000" b="1" dirty="0">
                <a:solidFill>
                  <a:srgbClr val="1E3660"/>
                </a:solidFill>
                <a:latin typeface="+mj-lt"/>
              </a:rPr>
              <a:t>создан в рамках программы «Успех каждого ребенка» национального проекта «Образование».</a:t>
            </a:r>
          </a:p>
          <a:p>
            <a:pPr algn="ctr"/>
            <a:r>
              <a:rPr lang="ru-RU" sz="2000" b="1" dirty="0">
                <a:solidFill>
                  <a:srgbClr val="1E3660"/>
                </a:solidFill>
                <a:latin typeface="+mj-lt"/>
              </a:rPr>
              <a:t>В РМЦ разрабатываются программы для изучения рынка услуг дополнительного образования детей, ведется работа по координации  деятельности муниципалитетов для развития системы персонифицированного финансирования, решаются другие вопросы для развития дополнительного образования детей.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85" y="2862174"/>
            <a:ext cx="3940405" cy="3255821"/>
          </a:xfrm>
          <a:prstGeom prst="rect">
            <a:avLst/>
          </a:prstGeom>
          <a:ln w="19050">
            <a:solidFill>
              <a:srgbClr val="13408E"/>
            </a:solidFill>
          </a:ln>
        </p:spPr>
      </p:pic>
    </p:spTree>
    <p:extLst>
      <p:ext uri="{BB962C8B-B14F-4D97-AF65-F5344CB8AC3E}">
        <p14:creationId xmlns:p14="http://schemas.microsoft.com/office/powerpoint/2010/main" val="47143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9952</TotalTime>
  <Words>219</Words>
  <Application>Microsoft Office PowerPoint</Application>
  <PresentationFormat>Широкоэкранный</PresentationFormat>
  <Paragraphs>33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Bebas Neue Bold</vt:lpstr>
      <vt:lpstr>Calibri</vt:lpstr>
      <vt:lpstr>1_Тема Office</vt:lpstr>
      <vt:lpstr>14_Тема Office</vt:lpstr>
      <vt:lpstr>Презентация PowerPoint</vt:lpstr>
      <vt:lpstr>Что такое дополнительное образование</vt:lpstr>
      <vt:lpstr>Что такое персонифицированное финансирование?</vt:lpstr>
      <vt:lpstr>    Что такое сертификат дополнительного образования?</vt:lpstr>
      <vt:lpstr>    Что такое сертификат дополнительного образования?</vt:lpstr>
      <vt:lpstr>Как получить сертификат дополнительного образования?</vt:lpstr>
      <vt:lpstr>            Что такое навигатор дополнительного образования?</vt:lpstr>
      <vt:lpstr>Региональный модельный центр </vt:lpstr>
    </vt:vector>
  </TitlesOfParts>
  <Company>ПФР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НАИМЕНОВАНИЕ ДЕПАРТАМЕНТА</dc:title>
  <dc:creator>Царева Анна Константиновна</dc:creator>
  <cp:lastModifiedBy>Светлана В. Шамакина</cp:lastModifiedBy>
  <cp:revision>867</cp:revision>
  <cp:lastPrinted>2022-11-16T09:19:11Z</cp:lastPrinted>
  <dcterms:created xsi:type="dcterms:W3CDTF">2021-02-19T06:17:16Z</dcterms:created>
  <dcterms:modified xsi:type="dcterms:W3CDTF">2023-06-19T13:03:10Z</dcterms:modified>
</cp:coreProperties>
</file>